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9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060682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sted-image.pn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14">
            <a:alphaModFix amt="10000"/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indent="2286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indent="4572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indent="6858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indent="9144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indent="11430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indent="13716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indent="16002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indent="1828800" algn="ctr" defTabSz="584200">
        <a:defRPr sz="7200">
          <a:solidFill>
            <a:srgbClr val="535353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pn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55600" y="2284092"/>
            <a:ext cx="12293600" cy="323850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35353"/>
                </a:solidFill>
              </a:rPr>
              <a:t>Presentation TITLE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355600" y="6095046"/>
            <a:ext cx="12293600" cy="7156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Presenter</a:t>
            </a:r>
          </a:p>
        </p:txBody>
      </p:sp>
      <p:sp>
        <p:nvSpPr>
          <p:cNvPr id="40" name="Shape 40"/>
          <p:cNvSpPr/>
          <p:nvPr/>
        </p:nvSpPr>
        <p:spPr>
          <a:xfrm>
            <a:off x="355600" y="6959713"/>
            <a:ext cx="12293600" cy="1295401"/>
          </a:xfrm>
          <a:prstGeom prst="rect">
            <a:avLst/>
          </a:prstGeom>
          <a:ln w="12700"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535353"/>
                </a:solidFill>
              </a:rPr>
              <a:t>Affiliation</a:t>
            </a:r>
          </a:p>
        </p:txBody>
      </p:sp>
      <p:pic>
        <p:nvPicPr>
          <p:cNvPr id="41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195" y="42944"/>
            <a:ext cx="9355810" cy="2853259"/>
          </a:xfrm>
          <a:prstGeom prst="rect">
            <a:avLst/>
          </a:prstGeom>
          <a:ln w="25400">
            <a:miter lim="400000"/>
          </a:ln>
          <a:effectLst>
            <a:outerShdw blurRad="460492" dir="5520000" rotWithShape="0">
              <a:srgbClr val="FFFFFF"/>
            </a:outerShdw>
          </a:effectLst>
        </p:spPr>
      </p:pic>
      <p:sp>
        <p:nvSpPr>
          <p:cNvPr id="42" name="Shape 42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4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6335" y="7696271"/>
            <a:ext cx="1772130" cy="177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Outline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2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Introduction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3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Topic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4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Conclusion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5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270000" y="5689600"/>
            <a:ext cx="1046480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353"/>
                </a:solidFill>
              </a:rPr>
              <a:t>– Author</a:t>
            </a:r>
          </a:p>
        </p:txBody>
      </p:sp>
      <p:sp>
        <p:nvSpPr>
          <p:cNvPr id="62" name="Shape 62"/>
          <p:cNvSpPr/>
          <p:nvPr/>
        </p:nvSpPr>
        <p:spPr>
          <a:xfrm>
            <a:off x="1270000" y="4140849"/>
            <a:ext cx="1046480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“Thanks for your kind listening”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Showroom</vt:lpstr>
      <vt:lpstr>Presentation TITLE</vt:lpstr>
      <vt:lpstr>Outline</vt:lpstr>
      <vt:lpstr>Introduction</vt:lpstr>
      <vt:lpstr>Topic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Marwan Abdellah</cp:lastModifiedBy>
  <cp:revision>1</cp:revision>
  <dcterms:modified xsi:type="dcterms:W3CDTF">2015-09-30T10:25:16Z</dcterms:modified>
</cp:coreProperties>
</file>